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BCF0A-768B-4CD6-9A5F-C05E89F3F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D73FA-71DA-4C0F-8212-1F9A0D94D2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D73FA-71DA-4C0F-8212-1F9A0D94D25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13315-172A-4C91-8005-56631B1DEEB0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5336F-6B9E-4F4F-A706-2AE6D38582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b.fastcompany.net/multisite_files/codesign/imagecache/1280/article_feature/keep-calm-carry-o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0"/>
            <a:ext cx="960714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armadesign.files.wordpress.com/2012/05/keep-calm-and-carry-on-varia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"/>
            <a:ext cx="4457700" cy="636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01.img.society6.com/society6/img/SbfTj1vGVbQ0XS8emQfYcR9QMEg/w_700/artwork/~artwork/s6-0004/asset_14/366184_CXQGxXFgBP/~~/keep-calm-carry-on-being-awesome-pri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53995" cy="6858000"/>
          </a:xfrm>
          <a:prstGeom prst="rect">
            <a:avLst/>
          </a:prstGeom>
          <a:noFill/>
        </p:spPr>
      </p:pic>
      <p:pic>
        <p:nvPicPr>
          <p:cNvPr id="17412" name="Picture 4" descr="http://voxhumana.com/wp-content/uploads/2014/07/Stay_Alive_and_Avoid_Zombi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0"/>
            <a:ext cx="482402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emesvault.com/wp-content/uploads/2015/03/keep-calm-and-carry-on-quotes-funny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4267200" cy="5328693"/>
          </a:xfrm>
          <a:prstGeom prst="rect">
            <a:avLst/>
          </a:prstGeom>
          <a:noFill/>
        </p:spPr>
      </p:pic>
      <p:pic>
        <p:nvPicPr>
          <p:cNvPr id="18436" name="Picture 4" descr="http://dgeiu3fz282x5.cloudfront.net/g/l/lgMPP503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685800"/>
            <a:ext cx="4191000" cy="5291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d.keepcalm-o-matic.co.uk/i-w600/keep-calm-and-eat-a-cookie-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5715000" cy="666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humbs.dreamstime.com/x/keep-calm-be-swag-247787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75216"/>
          </a:xfrm>
          <a:prstGeom prst="rect">
            <a:avLst/>
          </a:prstGeom>
          <a:noFill/>
        </p:spPr>
      </p:pic>
      <p:pic>
        <p:nvPicPr>
          <p:cNvPr id="20484" name="Picture 4" descr="http://www.animaatjes.nl/plaatjes/k/keep-calm-and/animaatjes-keep-calm-and-4143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-1"/>
            <a:ext cx="4572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static.decalgirl.com/assets/designs/large/keepcalm-mustac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8600"/>
            <a:ext cx="57150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s-media-cache-ak0.pinimg.com/736x/c4/b0/6d/c4b06d9922117c5cde21b4d82e8635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72432" cy="6858000"/>
          </a:xfrm>
          <a:prstGeom prst="rect">
            <a:avLst/>
          </a:prstGeom>
          <a:noFill/>
        </p:spPr>
      </p:pic>
      <p:pic>
        <p:nvPicPr>
          <p:cNvPr id="22532" name="Picture 4" descr="http://orig12.deviantart.net/fafd/f/2012/189/d/e/keep_calm_and_go_pikachu__by_raffesmind-d56fzb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0"/>
            <a:ext cx="480582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files.snacktools.net.s3.amazonaws.com/snacktools/site/blog/Keep-Cal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6007"/>
            <a:ext cx="5010150" cy="69140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0" y="381000"/>
            <a:ext cx="3429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Think about what keeps you calm or gives you peace and design your own poster.  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Start with a small picture at the top that will relate to your poster. </a:t>
            </a:r>
          </a:p>
          <a:p>
            <a:pPr algn="ctr"/>
            <a:r>
              <a:rPr lang="en-US" sz="2800" dirty="0" smtClean="0"/>
              <a:t> </a:t>
            </a:r>
          </a:p>
          <a:p>
            <a:pPr algn="ctr"/>
            <a:r>
              <a:rPr lang="en-US" sz="2800" dirty="0" smtClean="0"/>
              <a:t>Then, add the lettering.  Color it in and your done.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46</Words>
  <Application>Microsoft Office PowerPoint</Application>
  <PresentationFormat>On-screen Show (4:3)</PresentationFormat>
  <Paragraphs>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Dianna</dc:creator>
  <cp:lastModifiedBy>Dianna</cp:lastModifiedBy>
  <cp:revision>2</cp:revision>
  <dcterms:created xsi:type="dcterms:W3CDTF">2016-03-14T00:39:39Z</dcterms:created>
  <dcterms:modified xsi:type="dcterms:W3CDTF">2016-03-14T00:57:20Z</dcterms:modified>
</cp:coreProperties>
</file>