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7A1F-1D69-4282-AE4F-31D26094D2A9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A5D2-402A-4639-B606-56314FD4E2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7A1F-1D69-4282-AE4F-31D26094D2A9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A5D2-402A-4639-B606-56314FD4E2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7A1F-1D69-4282-AE4F-31D26094D2A9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A5D2-402A-4639-B606-56314FD4E2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7A1F-1D69-4282-AE4F-31D26094D2A9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A5D2-402A-4639-B606-56314FD4E2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7A1F-1D69-4282-AE4F-31D26094D2A9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A5D2-402A-4639-B606-56314FD4E2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7A1F-1D69-4282-AE4F-31D26094D2A9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A5D2-402A-4639-B606-56314FD4E2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7A1F-1D69-4282-AE4F-31D26094D2A9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A5D2-402A-4639-B606-56314FD4E2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7A1F-1D69-4282-AE4F-31D26094D2A9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A5D2-402A-4639-B606-56314FD4E2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7A1F-1D69-4282-AE4F-31D26094D2A9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A5D2-402A-4639-B606-56314FD4E2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7A1F-1D69-4282-AE4F-31D26094D2A9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A5D2-402A-4639-B606-56314FD4E2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7A1F-1D69-4282-AE4F-31D26094D2A9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A5D2-402A-4639-B606-56314FD4E2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77A1F-1D69-4282-AE4F-31D26094D2A9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1A5D2-402A-4639-B606-56314FD4E2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Animal Mash-ups!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mash-ups are centuries old.</a:t>
            </a:r>
            <a:endParaRPr lang="en-US" dirty="0"/>
          </a:p>
        </p:txBody>
      </p:sp>
      <p:pic>
        <p:nvPicPr>
          <p:cNvPr id="10242" name="Picture 2" descr="http://theoldgiftshop.com/images/replica/E053S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71600"/>
            <a:ext cx="2819400" cy="5221111"/>
          </a:xfrm>
          <a:prstGeom prst="rect">
            <a:avLst/>
          </a:prstGeom>
          <a:noFill/>
        </p:spPr>
      </p:pic>
      <p:pic>
        <p:nvPicPr>
          <p:cNvPr id="10244" name="Picture 4" descr="http://www.beyondhollywood.com/uploads/2012/05/Egyptian-God-Horus-600x8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24000"/>
            <a:ext cx="3335353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Animal mash=ups are centuries old.</a:t>
            </a:r>
            <a:endParaRPr lang="en-US" dirty="0"/>
          </a:p>
        </p:txBody>
      </p:sp>
      <p:pic>
        <p:nvPicPr>
          <p:cNvPr id="15362" name="Picture 2" descr="http://a1.mndcdn.com/image/upload/t_next_gen_article_large_480/il5gjf1ibljgokuijfx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3886200" cy="3068480"/>
          </a:xfrm>
          <a:prstGeom prst="rect">
            <a:avLst/>
          </a:prstGeom>
          <a:noFill/>
        </p:spPr>
      </p:pic>
      <p:pic>
        <p:nvPicPr>
          <p:cNvPr id="15364" name="Picture 4" descr="http://www.greekmyths-greekmythology.com/wp-content/uploads/2009/08/pegasus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971800"/>
            <a:ext cx="4762500" cy="3467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Thanks to computer software and technology, like Photoshop, animal mash-up even popular today!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6386" name="Picture 2" descr="http://media-cache-ec0.pinimg.com/236x/ee/c1/43/eec143cf79cd9fc67d2f986add3e5d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133600"/>
            <a:ext cx="3609530" cy="4267200"/>
          </a:xfrm>
          <a:prstGeom prst="rect">
            <a:avLst/>
          </a:prstGeom>
          <a:noFill/>
        </p:spPr>
      </p:pic>
      <p:pic>
        <p:nvPicPr>
          <p:cNvPr id="16390" name="Picture 6" descr="http://media-cache-cd0.pinimg.com/236x/db/c9/c5/dbc9c55d4790c130f050d2d8514620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133600"/>
            <a:ext cx="2590800" cy="4314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www.incrediblethings.com/wp-content/uploads/2013/10/animal-mash-up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72996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www.learnsomething.tips/wp-content/uploads/2013/10/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0" y="-276226"/>
            <a:ext cx="9239250" cy="7134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www.incrediblethings.com/wp-content/uploads/2013/10/animal-mash-ups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1677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www.viralforest.com/file/2014/02/17-Shor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20125" cy="6362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www.viralforest.com/file/2014/02/02-Guinea-L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6962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31</Words>
  <Application>Microsoft Office PowerPoint</Application>
  <PresentationFormat>On-screen Show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Animal Mash-ups!</vt:lpstr>
      <vt:lpstr>Animal mash-ups are centuries old.</vt:lpstr>
      <vt:lpstr>Animal mash=ups are centuries old.</vt:lpstr>
      <vt:lpstr>Thanks to computer software and technology, like Photoshop, animal mash-up even popular today! 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Mash-ups!</dc:title>
  <dc:creator>Dianna</dc:creator>
  <cp:lastModifiedBy>Dianna</cp:lastModifiedBy>
  <cp:revision>2</cp:revision>
  <dcterms:created xsi:type="dcterms:W3CDTF">2014-10-09T15:36:08Z</dcterms:created>
  <dcterms:modified xsi:type="dcterms:W3CDTF">2014-10-09T15:52:52Z</dcterms:modified>
</cp:coreProperties>
</file>